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64" d="100"/>
          <a:sy n="64" d="100"/>
        </p:scale>
        <p:origin x="85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2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92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71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38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3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2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32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1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7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83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125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574AF-62F9-4535-95B4-9F7F47FC2A3E}" type="datetimeFigureOut">
              <a:rPr lang="en-US" smtClean="0"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F6884-FA17-404D-B84A-F835BD8A1F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1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rrW3rO51ak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Happy Diwali</a:t>
            </a:r>
            <a:endParaRPr lang="en-US" sz="9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By: Shreya </a:t>
            </a:r>
            <a:r>
              <a:rPr lang="en-US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Deochand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15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84" y="-42303"/>
            <a:ext cx="12306925" cy="690030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58547"/>
          </a:xfrm>
        </p:spPr>
        <p:txBody>
          <a:bodyPr>
            <a:normAutofit/>
          </a:bodyPr>
          <a:lstStyle/>
          <a:p>
            <a:pPr algn="ctr"/>
            <a:r>
              <a:rPr lang="en-US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Enjoy the Video</a:t>
            </a:r>
            <a:endParaRPr lang="en-US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16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3633" y="1690688"/>
            <a:ext cx="92701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hope you liked learning more about my culture and about Diwali! </a:t>
            </a:r>
          </a:p>
          <a:p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would like to learn a lot about yours!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228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34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Britannic Bold</vt:lpstr>
      <vt:lpstr>Calibri</vt:lpstr>
      <vt:lpstr>Calibri Light</vt:lpstr>
      <vt:lpstr>Office Theme</vt:lpstr>
      <vt:lpstr>Happy Diwali</vt:lpstr>
      <vt:lpstr>Enjoy the Video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Shreya</dc:creator>
  <cp:lastModifiedBy>Shreya</cp:lastModifiedBy>
  <cp:revision>5</cp:revision>
  <dcterms:created xsi:type="dcterms:W3CDTF">2014-10-22T23:55:17Z</dcterms:created>
  <dcterms:modified xsi:type="dcterms:W3CDTF">2014-10-23T00:28:13Z</dcterms:modified>
</cp:coreProperties>
</file>